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odboryplus.cz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odboryplus.cz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B6E8E1-DBD7-4C65-8FFA-B8299C7C26B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9684C8-DB65-4F34-9C41-6599EB6E2947}">
      <dgm:prSet/>
      <dgm:spPr/>
      <dgm:t>
        <a:bodyPr/>
        <a:lstStyle/>
        <a:p>
          <a:r>
            <a:rPr lang="cs-CZ" dirty="0"/>
            <a:t>Vánoční finanční dar členům aktuálně </a:t>
          </a:r>
        </a:p>
        <a:p>
          <a:r>
            <a:rPr lang="cs-CZ" b="1" dirty="0"/>
            <a:t>2000 Kč</a:t>
          </a:r>
          <a:endParaRPr lang="en-US" dirty="0"/>
        </a:p>
      </dgm:t>
    </dgm:pt>
    <dgm:pt modelId="{8867982A-FC44-49EA-951F-D0ACB278EA15}" type="parTrans" cxnId="{A269B56A-3684-4159-B170-66783044C317}">
      <dgm:prSet/>
      <dgm:spPr/>
      <dgm:t>
        <a:bodyPr/>
        <a:lstStyle/>
        <a:p>
          <a:endParaRPr lang="en-US"/>
        </a:p>
      </dgm:t>
    </dgm:pt>
    <dgm:pt modelId="{59D36B45-30C6-46E4-A6A2-3D2AADE7F1B6}" type="sibTrans" cxnId="{A269B56A-3684-4159-B170-66783044C317}">
      <dgm:prSet/>
      <dgm:spPr/>
      <dgm:t>
        <a:bodyPr/>
        <a:lstStyle/>
        <a:p>
          <a:endParaRPr lang="en-US"/>
        </a:p>
      </dgm:t>
    </dgm:pt>
    <dgm:pt modelId="{A668253A-9969-4C7D-A1BB-391F82E147F0}">
      <dgm:prSet/>
      <dgm:spPr/>
      <dgm:t>
        <a:bodyPr/>
        <a:lstStyle/>
        <a:p>
          <a:r>
            <a:rPr lang="cs-CZ"/>
            <a:t>Potravinový poukaz v hodnotě </a:t>
          </a:r>
          <a:r>
            <a:rPr lang="cs-CZ" b="1"/>
            <a:t>500 Kč</a:t>
          </a:r>
          <a:r>
            <a:rPr lang="cs-CZ"/>
            <a:t>, odborářům sloužícím na Štědrý den </a:t>
          </a:r>
          <a:endParaRPr lang="en-US"/>
        </a:p>
      </dgm:t>
    </dgm:pt>
    <dgm:pt modelId="{130BDB3D-8F0D-4330-B050-3FF195E303A4}" type="parTrans" cxnId="{45A832B2-3EB7-4132-9F9C-553D6BE400B3}">
      <dgm:prSet/>
      <dgm:spPr/>
      <dgm:t>
        <a:bodyPr/>
        <a:lstStyle/>
        <a:p>
          <a:endParaRPr lang="en-US"/>
        </a:p>
      </dgm:t>
    </dgm:pt>
    <dgm:pt modelId="{AE47CE8E-A0A8-4A25-AE29-D6954000B17E}" type="sibTrans" cxnId="{45A832B2-3EB7-4132-9F9C-553D6BE400B3}">
      <dgm:prSet/>
      <dgm:spPr/>
      <dgm:t>
        <a:bodyPr/>
        <a:lstStyle/>
        <a:p>
          <a:endParaRPr lang="en-US"/>
        </a:p>
      </dgm:t>
    </dgm:pt>
    <dgm:pt modelId="{65C6931C-E530-4019-80C0-051A016689DD}">
      <dgm:prSet/>
      <dgm:spPr/>
      <dgm:t>
        <a:bodyPr/>
        <a:lstStyle/>
        <a:p>
          <a:r>
            <a:rPr lang="cs-CZ"/>
            <a:t>Dárkový poukaz v hodnotě </a:t>
          </a:r>
          <a:r>
            <a:rPr lang="cs-CZ" b="1"/>
            <a:t>500 Kč</a:t>
          </a:r>
          <a:r>
            <a:rPr lang="cs-CZ"/>
            <a:t> ke dni matek </a:t>
          </a:r>
          <a:endParaRPr lang="en-US"/>
        </a:p>
      </dgm:t>
    </dgm:pt>
    <dgm:pt modelId="{F8018E97-3EED-4F2D-B622-90FCB5E6660F}" type="parTrans" cxnId="{8737A21D-D029-4B0D-9169-1BA6B985FDEC}">
      <dgm:prSet/>
      <dgm:spPr/>
      <dgm:t>
        <a:bodyPr/>
        <a:lstStyle/>
        <a:p>
          <a:endParaRPr lang="en-US"/>
        </a:p>
      </dgm:t>
    </dgm:pt>
    <dgm:pt modelId="{9E332EB8-4716-4F3D-80A4-5F5BD2048DE4}" type="sibTrans" cxnId="{8737A21D-D029-4B0D-9169-1BA6B985FDEC}">
      <dgm:prSet/>
      <dgm:spPr/>
      <dgm:t>
        <a:bodyPr/>
        <a:lstStyle/>
        <a:p>
          <a:endParaRPr lang="en-US"/>
        </a:p>
      </dgm:t>
    </dgm:pt>
    <dgm:pt modelId="{8BA9C39D-66BB-490E-B155-AC97D406E6F5}">
      <dgm:prSet/>
      <dgm:spPr/>
      <dgm:t>
        <a:bodyPr/>
        <a:lstStyle/>
        <a:p>
          <a:r>
            <a:rPr lang="cs-CZ" b="1" dirty="0"/>
            <a:t>Příspěvky na dětskou rekreaci</a:t>
          </a:r>
          <a:r>
            <a:rPr lang="cs-CZ" dirty="0"/>
            <a:t> do </a:t>
          </a:r>
          <a:r>
            <a:rPr lang="cs-CZ" b="1" dirty="0"/>
            <a:t>výše 2000 Kč</a:t>
          </a:r>
          <a:endParaRPr lang="en-US" dirty="0"/>
        </a:p>
      </dgm:t>
    </dgm:pt>
    <dgm:pt modelId="{56882B49-42A6-437F-AEB7-4F29C44177FC}" type="parTrans" cxnId="{72061DB2-4AA8-45C5-A217-2DB27CBC1263}">
      <dgm:prSet/>
      <dgm:spPr/>
      <dgm:t>
        <a:bodyPr/>
        <a:lstStyle/>
        <a:p>
          <a:endParaRPr lang="en-US"/>
        </a:p>
      </dgm:t>
    </dgm:pt>
    <dgm:pt modelId="{615A54C0-93F1-480D-A771-61CE6A4B1721}" type="sibTrans" cxnId="{72061DB2-4AA8-45C5-A217-2DB27CBC1263}">
      <dgm:prSet/>
      <dgm:spPr/>
      <dgm:t>
        <a:bodyPr/>
        <a:lstStyle/>
        <a:p>
          <a:endParaRPr lang="en-US"/>
        </a:p>
      </dgm:t>
    </dgm:pt>
    <dgm:pt modelId="{EEDFD155-93F0-4663-82A4-8CFF7B6F1C5A}">
      <dgm:prSet/>
      <dgm:spPr/>
      <dgm:t>
        <a:bodyPr/>
        <a:lstStyle/>
        <a:p>
          <a:r>
            <a:rPr lang="cs-CZ"/>
            <a:t>Odměna při odchodu do důchodu </a:t>
          </a:r>
          <a:r>
            <a:rPr lang="cs-CZ" b="1"/>
            <a:t>1000 Kč</a:t>
          </a:r>
          <a:endParaRPr lang="en-US"/>
        </a:p>
      </dgm:t>
    </dgm:pt>
    <dgm:pt modelId="{90EC3EAC-5595-4E49-83CA-AB5272D1B0A1}" type="parTrans" cxnId="{4DE5601F-77C0-4638-936C-09147EF8E077}">
      <dgm:prSet/>
      <dgm:spPr/>
      <dgm:t>
        <a:bodyPr/>
        <a:lstStyle/>
        <a:p>
          <a:endParaRPr lang="en-US"/>
        </a:p>
      </dgm:t>
    </dgm:pt>
    <dgm:pt modelId="{D10931F0-12FF-4E42-9F3A-F294D245D32A}" type="sibTrans" cxnId="{4DE5601F-77C0-4638-936C-09147EF8E077}">
      <dgm:prSet/>
      <dgm:spPr/>
      <dgm:t>
        <a:bodyPr/>
        <a:lstStyle/>
        <a:p>
          <a:endParaRPr lang="en-US"/>
        </a:p>
      </dgm:t>
    </dgm:pt>
    <dgm:pt modelId="{60472A3B-1F1A-4424-8229-806D1FADDCF0}">
      <dgm:prSet/>
      <dgm:spPr/>
      <dgm:t>
        <a:bodyPr/>
        <a:lstStyle/>
        <a:p>
          <a:r>
            <a:rPr lang="cs-CZ" dirty="0"/>
            <a:t>Odměna dárcům krve </a:t>
          </a:r>
          <a:r>
            <a:rPr lang="cs-CZ" b="1" dirty="0"/>
            <a:t>300 Kč</a:t>
          </a:r>
          <a:r>
            <a:rPr lang="cs-CZ" dirty="0"/>
            <a:t> za odběr</a:t>
          </a:r>
          <a:endParaRPr lang="en-US" dirty="0"/>
        </a:p>
      </dgm:t>
    </dgm:pt>
    <dgm:pt modelId="{1F89EFDA-0C34-4F07-938B-8ECDB0A54155}" type="parTrans" cxnId="{AE84B37E-7D18-4D5B-9720-C92C563F340C}">
      <dgm:prSet/>
      <dgm:spPr/>
      <dgm:t>
        <a:bodyPr/>
        <a:lstStyle/>
        <a:p>
          <a:endParaRPr lang="en-US"/>
        </a:p>
      </dgm:t>
    </dgm:pt>
    <dgm:pt modelId="{7CBADDE7-FE5D-49F1-A4DD-62E37130B507}" type="sibTrans" cxnId="{AE84B37E-7D18-4D5B-9720-C92C563F340C}">
      <dgm:prSet/>
      <dgm:spPr/>
      <dgm:t>
        <a:bodyPr/>
        <a:lstStyle/>
        <a:p>
          <a:endParaRPr lang="en-US"/>
        </a:p>
      </dgm:t>
    </dgm:pt>
    <dgm:pt modelId="{7677BAEA-3510-440A-AA72-273A700E5CC3}">
      <dgm:prSet/>
      <dgm:spPr/>
      <dgm:t>
        <a:bodyPr/>
        <a:lstStyle/>
        <a:p>
          <a:r>
            <a:rPr lang="cs-CZ" dirty="0"/>
            <a:t>Právní pomoc přes ČMKOS</a:t>
          </a:r>
          <a:endParaRPr lang="en-US" dirty="0"/>
        </a:p>
      </dgm:t>
    </dgm:pt>
    <dgm:pt modelId="{9156960A-952F-45DD-8FFE-2DE2EE468DE1}" type="parTrans" cxnId="{80F4A463-CAA6-4A3D-B3A7-8389A3CED68B}">
      <dgm:prSet/>
      <dgm:spPr/>
      <dgm:t>
        <a:bodyPr/>
        <a:lstStyle/>
        <a:p>
          <a:endParaRPr lang="cs-CZ"/>
        </a:p>
      </dgm:t>
    </dgm:pt>
    <dgm:pt modelId="{60029F4B-18D5-4175-AD1F-0179693A5F5C}" type="sibTrans" cxnId="{80F4A463-CAA6-4A3D-B3A7-8389A3CED68B}">
      <dgm:prSet/>
      <dgm:spPr/>
      <dgm:t>
        <a:bodyPr/>
        <a:lstStyle/>
        <a:p>
          <a:endParaRPr lang="cs-CZ"/>
        </a:p>
      </dgm:t>
    </dgm:pt>
    <dgm:pt modelId="{2E12DA45-5A87-4BD9-A682-F6797C54EB4E}">
      <dgm:prSet/>
      <dgm:spPr/>
      <dgm:t>
        <a:bodyPr/>
        <a:lstStyle/>
        <a:p>
          <a:r>
            <a:rPr lang="cs-CZ" dirty="0"/>
            <a:t>Slevy s registrací </a:t>
          </a:r>
          <a:r>
            <a:rPr lang="cs-CZ" dirty="0">
              <a:solidFill>
                <a:schemeClr val="accent1">
                  <a:lumMod val="20000"/>
                  <a:lumOff val="80000"/>
                </a:schemeClr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www.odboryplus.cz</a:t>
          </a:r>
          <a:endParaRPr lang="en-US" dirty="0">
            <a:solidFill>
              <a:schemeClr val="accent1">
                <a:lumMod val="20000"/>
                <a:lumOff val="80000"/>
              </a:schemeClr>
            </a:solidFill>
          </a:endParaRPr>
        </a:p>
      </dgm:t>
    </dgm:pt>
    <dgm:pt modelId="{6D05C52D-2434-4AD1-B273-A7923654073D}" type="parTrans" cxnId="{D4EFEFA3-BCE2-42A1-89DD-548B42876E7F}">
      <dgm:prSet/>
      <dgm:spPr/>
      <dgm:t>
        <a:bodyPr/>
        <a:lstStyle/>
        <a:p>
          <a:endParaRPr lang="cs-CZ"/>
        </a:p>
      </dgm:t>
    </dgm:pt>
    <dgm:pt modelId="{244F9C86-88F5-4C7B-BF49-4E86A61D93A5}" type="sibTrans" cxnId="{D4EFEFA3-BCE2-42A1-89DD-548B42876E7F}">
      <dgm:prSet/>
      <dgm:spPr/>
      <dgm:t>
        <a:bodyPr/>
        <a:lstStyle/>
        <a:p>
          <a:endParaRPr lang="cs-CZ"/>
        </a:p>
      </dgm:t>
    </dgm:pt>
    <dgm:pt modelId="{9C96E608-BB78-461A-8862-195D650B4C23}">
      <dgm:prSet/>
      <dgm:spPr/>
      <dgm:t>
        <a:bodyPr/>
        <a:lstStyle/>
        <a:p>
          <a:r>
            <a:rPr lang="cs-CZ" dirty="0"/>
            <a:t>Odměna </a:t>
          </a:r>
          <a:r>
            <a:rPr lang="cs-CZ" b="1" dirty="0"/>
            <a:t>2000 Kč</a:t>
          </a:r>
          <a:r>
            <a:rPr lang="cs-CZ" dirty="0"/>
            <a:t> při narození dítěte</a:t>
          </a:r>
          <a:endParaRPr lang="en-US" dirty="0"/>
        </a:p>
      </dgm:t>
    </dgm:pt>
    <dgm:pt modelId="{4F3932AF-4ADF-4652-A8EB-1D3C2C85D4B6}" type="parTrans" cxnId="{45203983-31BA-4E1E-A3C0-B27BE1A6C551}">
      <dgm:prSet/>
      <dgm:spPr/>
      <dgm:t>
        <a:bodyPr/>
        <a:lstStyle/>
        <a:p>
          <a:endParaRPr lang="cs-CZ"/>
        </a:p>
      </dgm:t>
    </dgm:pt>
    <dgm:pt modelId="{F0048A79-5A5B-48F3-93AA-FC6F296A27DC}" type="sibTrans" cxnId="{45203983-31BA-4E1E-A3C0-B27BE1A6C551}">
      <dgm:prSet/>
      <dgm:spPr/>
      <dgm:t>
        <a:bodyPr/>
        <a:lstStyle/>
        <a:p>
          <a:endParaRPr lang="cs-CZ"/>
        </a:p>
      </dgm:t>
    </dgm:pt>
    <dgm:pt modelId="{81BA4F98-01CC-4829-8493-6E104C06E02A}">
      <dgm:prSet/>
      <dgm:spPr/>
      <dgm:t>
        <a:bodyPr/>
        <a:lstStyle/>
        <a:p>
          <a:r>
            <a:rPr lang="cs-CZ" dirty="0"/>
            <a:t>Ubytování v Praze a Bechyni</a:t>
          </a:r>
        </a:p>
      </dgm:t>
    </dgm:pt>
    <dgm:pt modelId="{2E302D3D-8BFF-4AF6-9F9F-65F78132115C}" type="parTrans" cxnId="{742F6252-9E3B-4D00-923F-4774A0B60C07}">
      <dgm:prSet/>
      <dgm:spPr/>
      <dgm:t>
        <a:bodyPr/>
        <a:lstStyle/>
        <a:p>
          <a:endParaRPr lang="cs-CZ"/>
        </a:p>
      </dgm:t>
    </dgm:pt>
    <dgm:pt modelId="{D17F6E94-1C48-4D22-9D4C-44E7F88620C3}" type="sibTrans" cxnId="{742F6252-9E3B-4D00-923F-4774A0B60C07}">
      <dgm:prSet/>
      <dgm:spPr/>
      <dgm:t>
        <a:bodyPr/>
        <a:lstStyle/>
        <a:p>
          <a:endParaRPr lang="cs-CZ"/>
        </a:p>
      </dgm:t>
    </dgm:pt>
    <dgm:pt modelId="{0789CD53-3E1D-4828-863F-5867E865C701}">
      <dgm:prSet/>
      <dgm:spPr/>
      <dgm:t>
        <a:bodyPr/>
        <a:lstStyle/>
        <a:p>
          <a:r>
            <a:rPr lang="cs-CZ" dirty="0"/>
            <a:t>Odborový podpůrný fond</a:t>
          </a:r>
        </a:p>
      </dgm:t>
    </dgm:pt>
    <dgm:pt modelId="{7909BE13-5966-4FAD-834A-10A96C6DD936}" type="parTrans" cxnId="{02BBB819-3532-490F-9275-332F0A4C43E0}">
      <dgm:prSet/>
      <dgm:spPr/>
      <dgm:t>
        <a:bodyPr/>
        <a:lstStyle/>
        <a:p>
          <a:endParaRPr lang="cs-CZ"/>
        </a:p>
      </dgm:t>
    </dgm:pt>
    <dgm:pt modelId="{B9128941-19B7-48BC-9991-8190A4A02B28}" type="sibTrans" cxnId="{02BBB819-3532-490F-9275-332F0A4C43E0}">
      <dgm:prSet/>
      <dgm:spPr/>
      <dgm:t>
        <a:bodyPr/>
        <a:lstStyle/>
        <a:p>
          <a:endParaRPr lang="cs-CZ"/>
        </a:p>
      </dgm:t>
    </dgm:pt>
    <dgm:pt modelId="{93326728-933F-46CC-BBE7-CE8D6C1A5C29}">
      <dgm:prSet/>
      <dgm:spPr/>
      <dgm:t>
        <a:bodyPr/>
        <a:lstStyle/>
        <a:p>
          <a:r>
            <a:rPr lang="cs-CZ" dirty="0"/>
            <a:t>Odškodnění při vážném pracovním úrazu</a:t>
          </a:r>
        </a:p>
      </dgm:t>
    </dgm:pt>
    <dgm:pt modelId="{9B4BCE4D-5DE0-4F30-B95F-D35A9678A0F2}" type="parTrans" cxnId="{087E5AFB-4488-4571-9619-6E604F382EFA}">
      <dgm:prSet/>
      <dgm:spPr/>
      <dgm:t>
        <a:bodyPr/>
        <a:lstStyle/>
        <a:p>
          <a:endParaRPr lang="cs-CZ"/>
        </a:p>
      </dgm:t>
    </dgm:pt>
    <dgm:pt modelId="{942CB8F5-90B3-4DE6-98E2-47A84E634C2F}" type="sibTrans" cxnId="{087E5AFB-4488-4571-9619-6E604F382EFA}">
      <dgm:prSet/>
      <dgm:spPr/>
      <dgm:t>
        <a:bodyPr/>
        <a:lstStyle/>
        <a:p>
          <a:endParaRPr lang="cs-CZ"/>
        </a:p>
      </dgm:t>
    </dgm:pt>
    <dgm:pt modelId="{97DC38C0-067B-4A6D-BC50-C0D57E9F4BE9}" type="pres">
      <dgm:prSet presAssocID="{1AB6E8E1-DBD7-4C65-8FFA-B8299C7C26BF}" presName="diagram" presStyleCnt="0">
        <dgm:presLayoutVars>
          <dgm:dir/>
          <dgm:resizeHandles val="exact"/>
        </dgm:presLayoutVars>
      </dgm:prSet>
      <dgm:spPr/>
    </dgm:pt>
    <dgm:pt modelId="{53345A75-DBCC-4F17-B17E-22394E4E0DCA}" type="pres">
      <dgm:prSet presAssocID="{CD9684C8-DB65-4F34-9C41-6599EB6E2947}" presName="node" presStyleLbl="node1" presStyleIdx="0" presStyleCnt="12">
        <dgm:presLayoutVars>
          <dgm:bulletEnabled val="1"/>
        </dgm:presLayoutVars>
      </dgm:prSet>
      <dgm:spPr/>
    </dgm:pt>
    <dgm:pt modelId="{B8538CF7-FB28-46A0-B203-6756FD63B920}" type="pres">
      <dgm:prSet presAssocID="{59D36B45-30C6-46E4-A6A2-3D2AADE7F1B6}" presName="sibTrans" presStyleCnt="0"/>
      <dgm:spPr/>
    </dgm:pt>
    <dgm:pt modelId="{A982A9F9-2662-46B2-A1DA-A533E2EF2032}" type="pres">
      <dgm:prSet presAssocID="{A668253A-9969-4C7D-A1BB-391F82E147F0}" presName="node" presStyleLbl="node1" presStyleIdx="1" presStyleCnt="12">
        <dgm:presLayoutVars>
          <dgm:bulletEnabled val="1"/>
        </dgm:presLayoutVars>
      </dgm:prSet>
      <dgm:spPr/>
    </dgm:pt>
    <dgm:pt modelId="{88C5F846-476F-43D0-88A4-E0A856658A40}" type="pres">
      <dgm:prSet presAssocID="{AE47CE8E-A0A8-4A25-AE29-D6954000B17E}" presName="sibTrans" presStyleCnt="0"/>
      <dgm:spPr/>
    </dgm:pt>
    <dgm:pt modelId="{05DD863A-030B-4A46-B1DC-C139BEF78168}" type="pres">
      <dgm:prSet presAssocID="{65C6931C-E530-4019-80C0-051A016689DD}" presName="node" presStyleLbl="node1" presStyleIdx="2" presStyleCnt="12">
        <dgm:presLayoutVars>
          <dgm:bulletEnabled val="1"/>
        </dgm:presLayoutVars>
      </dgm:prSet>
      <dgm:spPr/>
    </dgm:pt>
    <dgm:pt modelId="{E0EBE904-3411-4FFE-8DAF-E349175AAF23}" type="pres">
      <dgm:prSet presAssocID="{9E332EB8-4716-4F3D-80A4-5F5BD2048DE4}" presName="sibTrans" presStyleCnt="0"/>
      <dgm:spPr/>
    </dgm:pt>
    <dgm:pt modelId="{1B967237-FC72-4710-8038-98B170CC5120}" type="pres">
      <dgm:prSet presAssocID="{8BA9C39D-66BB-490E-B155-AC97D406E6F5}" presName="node" presStyleLbl="node1" presStyleIdx="3" presStyleCnt="12">
        <dgm:presLayoutVars>
          <dgm:bulletEnabled val="1"/>
        </dgm:presLayoutVars>
      </dgm:prSet>
      <dgm:spPr/>
    </dgm:pt>
    <dgm:pt modelId="{5CC8D619-D3E1-4282-B468-A8E14E3BF230}" type="pres">
      <dgm:prSet presAssocID="{615A54C0-93F1-480D-A771-61CE6A4B1721}" presName="sibTrans" presStyleCnt="0"/>
      <dgm:spPr/>
    </dgm:pt>
    <dgm:pt modelId="{D4B26659-2059-4A1F-81B5-83D3E9CA4C78}" type="pres">
      <dgm:prSet presAssocID="{9C96E608-BB78-461A-8862-195D650B4C23}" presName="node" presStyleLbl="node1" presStyleIdx="4" presStyleCnt="12">
        <dgm:presLayoutVars>
          <dgm:bulletEnabled val="1"/>
        </dgm:presLayoutVars>
      </dgm:prSet>
      <dgm:spPr/>
    </dgm:pt>
    <dgm:pt modelId="{679A3511-3869-42F3-816A-5E355AA35034}" type="pres">
      <dgm:prSet presAssocID="{F0048A79-5A5B-48F3-93AA-FC6F296A27DC}" presName="sibTrans" presStyleCnt="0"/>
      <dgm:spPr/>
    </dgm:pt>
    <dgm:pt modelId="{435DF197-ABE1-45E9-946E-005D5657F86A}" type="pres">
      <dgm:prSet presAssocID="{EEDFD155-93F0-4663-82A4-8CFF7B6F1C5A}" presName="node" presStyleLbl="node1" presStyleIdx="5" presStyleCnt="12">
        <dgm:presLayoutVars>
          <dgm:bulletEnabled val="1"/>
        </dgm:presLayoutVars>
      </dgm:prSet>
      <dgm:spPr/>
    </dgm:pt>
    <dgm:pt modelId="{FE11351B-33A7-4449-B2E4-36F42E09A932}" type="pres">
      <dgm:prSet presAssocID="{D10931F0-12FF-4E42-9F3A-F294D245D32A}" presName="sibTrans" presStyleCnt="0"/>
      <dgm:spPr/>
    </dgm:pt>
    <dgm:pt modelId="{840AEAA7-A276-4EF7-AEC6-E7AF20DCB2E1}" type="pres">
      <dgm:prSet presAssocID="{60472A3B-1F1A-4424-8229-806D1FADDCF0}" presName="node" presStyleLbl="node1" presStyleIdx="6" presStyleCnt="12">
        <dgm:presLayoutVars>
          <dgm:bulletEnabled val="1"/>
        </dgm:presLayoutVars>
      </dgm:prSet>
      <dgm:spPr/>
    </dgm:pt>
    <dgm:pt modelId="{6D2331F7-2C9A-4529-A42D-A850E7614EDB}" type="pres">
      <dgm:prSet presAssocID="{7CBADDE7-FE5D-49F1-A4DD-62E37130B507}" presName="sibTrans" presStyleCnt="0"/>
      <dgm:spPr/>
    </dgm:pt>
    <dgm:pt modelId="{4A409A5C-89F2-418A-A56D-F3CFCA534FB5}" type="pres">
      <dgm:prSet presAssocID="{7677BAEA-3510-440A-AA72-273A700E5CC3}" presName="node" presStyleLbl="node1" presStyleIdx="7" presStyleCnt="12">
        <dgm:presLayoutVars>
          <dgm:bulletEnabled val="1"/>
        </dgm:presLayoutVars>
      </dgm:prSet>
      <dgm:spPr/>
    </dgm:pt>
    <dgm:pt modelId="{46AD94CA-1197-4C2E-9D31-FC571AF0904B}" type="pres">
      <dgm:prSet presAssocID="{60029F4B-18D5-4175-AD1F-0179693A5F5C}" presName="sibTrans" presStyleCnt="0"/>
      <dgm:spPr/>
    </dgm:pt>
    <dgm:pt modelId="{59161D0F-B176-4046-988A-E9F94AC13BA5}" type="pres">
      <dgm:prSet presAssocID="{2E12DA45-5A87-4BD9-A682-F6797C54EB4E}" presName="node" presStyleLbl="node1" presStyleIdx="8" presStyleCnt="12">
        <dgm:presLayoutVars>
          <dgm:bulletEnabled val="1"/>
        </dgm:presLayoutVars>
      </dgm:prSet>
      <dgm:spPr/>
    </dgm:pt>
    <dgm:pt modelId="{8F0CDA83-0F9F-488A-AF3B-78C14F60C600}" type="pres">
      <dgm:prSet presAssocID="{244F9C86-88F5-4C7B-BF49-4E86A61D93A5}" presName="sibTrans" presStyleCnt="0"/>
      <dgm:spPr/>
    </dgm:pt>
    <dgm:pt modelId="{1574BA85-9FB9-484E-A494-7F55BB3D141C}" type="pres">
      <dgm:prSet presAssocID="{81BA4F98-01CC-4829-8493-6E104C06E02A}" presName="node" presStyleLbl="node1" presStyleIdx="9" presStyleCnt="12" custLinFactNeighborX="-1611" custLinFactNeighborY="362">
        <dgm:presLayoutVars>
          <dgm:bulletEnabled val="1"/>
        </dgm:presLayoutVars>
      </dgm:prSet>
      <dgm:spPr/>
    </dgm:pt>
    <dgm:pt modelId="{0B39A51E-9016-4803-8168-F6D38BA1E810}" type="pres">
      <dgm:prSet presAssocID="{D17F6E94-1C48-4D22-9D4C-44E7F88620C3}" presName="sibTrans" presStyleCnt="0"/>
      <dgm:spPr/>
    </dgm:pt>
    <dgm:pt modelId="{1C3BD2CB-6544-4B24-A7C5-8330586388C8}" type="pres">
      <dgm:prSet presAssocID="{0789CD53-3E1D-4828-863F-5867E865C701}" presName="node" presStyleLbl="node1" presStyleIdx="10" presStyleCnt="12" custLinFactNeighborX="339" custLinFactNeighborY="2281">
        <dgm:presLayoutVars>
          <dgm:bulletEnabled val="1"/>
        </dgm:presLayoutVars>
      </dgm:prSet>
      <dgm:spPr/>
    </dgm:pt>
    <dgm:pt modelId="{A00C04A2-207D-4F2E-ACD7-27897A3697EA}" type="pres">
      <dgm:prSet presAssocID="{B9128941-19B7-48BC-9991-8190A4A02B28}" presName="sibTrans" presStyleCnt="0"/>
      <dgm:spPr/>
    </dgm:pt>
    <dgm:pt modelId="{59EA98A8-DBA4-4042-9585-32AC764604EF}" type="pres">
      <dgm:prSet presAssocID="{93326728-933F-46CC-BBE7-CE8D6C1A5C29}" presName="node" presStyleLbl="node1" presStyleIdx="11" presStyleCnt="12">
        <dgm:presLayoutVars>
          <dgm:bulletEnabled val="1"/>
        </dgm:presLayoutVars>
      </dgm:prSet>
      <dgm:spPr/>
    </dgm:pt>
  </dgm:ptLst>
  <dgm:cxnLst>
    <dgm:cxn modelId="{3FA67900-848E-4418-B53C-4F89882F87BA}" type="presOf" srcId="{CD9684C8-DB65-4F34-9C41-6599EB6E2947}" destId="{53345A75-DBCC-4F17-B17E-22394E4E0DCA}" srcOrd="0" destOrd="0" presId="urn:microsoft.com/office/officeart/2005/8/layout/default"/>
    <dgm:cxn modelId="{90A19610-07A5-4383-A4A5-FBE46461F9C1}" type="presOf" srcId="{0789CD53-3E1D-4828-863F-5867E865C701}" destId="{1C3BD2CB-6544-4B24-A7C5-8330586388C8}" srcOrd="0" destOrd="0" presId="urn:microsoft.com/office/officeart/2005/8/layout/default"/>
    <dgm:cxn modelId="{02BBB819-3532-490F-9275-332F0A4C43E0}" srcId="{1AB6E8E1-DBD7-4C65-8FFA-B8299C7C26BF}" destId="{0789CD53-3E1D-4828-863F-5867E865C701}" srcOrd="10" destOrd="0" parTransId="{7909BE13-5966-4FAD-834A-10A96C6DD936}" sibTransId="{B9128941-19B7-48BC-9991-8190A4A02B28}"/>
    <dgm:cxn modelId="{8737A21D-D029-4B0D-9169-1BA6B985FDEC}" srcId="{1AB6E8E1-DBD7-4C65-8FFA-B8299C7C26BF}" destId="{65C6931C-E530-4019-80C0-051A016689DD}" srcOrd="2" destOrd="0" parTransId="{F8018E97-3EED-4F2D-B622-90FCB5E6660F}" sibTransId="{9E332EB8-4716-4F3D-80A4-5F5BD2048DE4}"/>
    <dgm:cxn modelId="{4DE5601F-77C0-4638-936C-09147EF8E077}" srcId="{1AB6E8E1-DBD7-4C65-8FFA-B8299C7C26BF}" destId="{EEDFD155-93F0-4663-82A4-8CFF7B6F1C5A}" srcOrd="5" destOrd="0" parTransId="{90EC3EAC-5595-4E49-83CA-AB5272D1B0A1}" sibTransId="{D10931F0-12FF-4E42-9F3A-F294D245D32A}"/>
    <dgm:cxn modelId="{80F4A463-CAA6-4A3D-B3A7-8389A3CED68B}" srcId="{1AB6E8E1-DBD7-4C65-8FFA-B8299C7C26BF}" destId="{7677BAEA-3510-440A-AA72-273A700E5CC3}" srcOrd="7" destOrd="0" parTransId="{9156960A-952F-45DD-8FFE-2DE2EE468DE1}" sibTransId="{60029F4B-18D5-4175-AD1F-0179693A5F5C}"/>
    <dgm:cxn modelId="{A269B56A-3684-4159-B170-66783044C317}" srcId="{1AB6E8E1-DBD7-4C65-8FFA-B8299C7C26BF}" destId="{CD9684C8-DB65-4F34-9C41-6599EB6E2947}" srcOrd="0" destOrd="0" parTransId="{8867982A-FC44-49EA-951F-D0ACB278EA15}" sibTransId="{59D36B45-30C6-46E4-A6A2-3D2AADE7F1B6}"/>
    <dgm:cxn modelId="{4184D36A-6814-4BF6-92E2-0CE462439197}" type="presOf" srcId="{1AB6E8E1-DBD7-4C65-8FFA-B8299C7C26BF}" destId="{97DC38C0-067B-4A6D-BC50-C0D57E9F4BE9}" srcOrd="0" destOrd="0" presId="urn:microsoft.com/office/officeart/2005/8/layout/default"/>
    <dgm:cxn modelId="{742F6252-9E3B-4D00-923F-4774A0B60C07}" srcId="{1AB6E8E1-DBD7-4C65-8FFA-B8299C7C26BF}" destId="{81BA4F98-01CC-4829-8493-6E104C06E02A}" srcOrd="9" destOrd="0" parTransId="{2E302D3D-8BFF-4AF6-9F9F-65F78132115C}" sibTransId="{D17F6E94-1C48-4D22-9D4C-44E7F88620C3}"/>
    <dgm:cxn modelId="{FF7CCE77-09B2-40C5-B77D-3D1E39F19344}" type="presOf" srcId="{8BA9C39D-66BB-490E-B155-AC97D406E6F5}" destId="{1B967237-FC72-4710-8038-98B170CC5120}" srcOrd="0" destOrd="0" presId="urn:microsoft.com/office/officeart/2005/8/layout/default"/>
    <dgm:cxn modelId="{39A5857B-FE35-4FC8-8805-5EA3ACC9EB38}" type="presOf" srcId="{EEDFD155-93F0-4663-82A4-8CFF7B6F1C5A}" destId="{435DF197-ABE1-45E9-946E-005D5657F86A}" srcOrd="0" destOrd="0" presId="urn:microsoft.com/office/officeart/2005/8/layout/default"/>
    <dgm:cxn modelId="{AE84B37E-7D18-4D5B-9720-C92C563F340C}" srcId="{1AB6E8E1-DBD7-4C65-8FFA-B8299C7C26BF}" destId="{60472A3B-1F1A-4424-8229-806D1FADDCF0}" srcOrd="6" destOrd="0" parTransId="{1F89EFDA-0C34-4F07-938B-8ECDB0A54155}" sibTransId="{7CBADDE7-FE5D-49F1-A4DD-62E37130B507}"/>
    <dgm:cxn modelId="{45203983-31BA-4E1E-A3C0-B27BE1A6C551}" srcId="{1AB6E8E1-DBD7-4C65-8FFA-B8299C7C26BF}" destId="{9C96E608-BB78-461A-8862-195D650B4C23}" srcOrd="4" destOrd="0" parTransId="{4F3932AF-4ADF-4652-A8EB-1D3C2C85D4B6}" sibTransId="{F0048A79-5A5B-48F3-93AA-FC6F296A27DC}"/>
    <dgm:cxn modelId="{59EB6D9D-33F6-410E-B1F2-8A65A3E1E95F}" type="presOf" srcId="{A668253A-9969-4C7D-A1BB-391F82E147F0}" destId="{A982A9F9-2662-46B2-A1DA-A533E2EF2032}" srcOrd="0" destOrd="0" presId="urn:microsoft.com/office/officeart/2005/8/layout/default"/>
    <dgm:cxn modelId="{2A59359F-08D2-4B07-B047-0B25612743B1}" type="presOf" srcId="{81BA4F98-01CC-4829-8493-6E104C06E02A}" destId="{1574BA85-9FB9-484E-A494-7F55BB3D141C}" srcOrd="0" destOrd="0" presId="urn:microsoft.com/office/officeart/2005/8/layout/default"/>
    <dgm:cxn modelId="{0B53B0A3-6AA5-48AD-AB5B-10877309E623}" type="presOf" srcId="{7677BAEA-3510-440A-AA72-273A700E5CC3}" destId="{4A409A5C-89F2-418A-A56D-F3CFCA534FB5}" srcOrd="0" destOrd="0" presId="urn:microsoft.com/office/officeart/2005/8/layout/default"/>
    <dgm:cxn modelId="{D4EFEFA3-BCE2-42A1-89DD-548B42876E7F}" srcId="{1AB6E8E1-DBD7-4C65-8FFA-B8299C7C26BF}" destId="{2E12DA45-5A87-4BD9-A682-F6797C54EB4E}" srcOrd="8" destOrd="0" parTransId="{6D05C52D-2434-4AD1-B273-A7923654073D}" sibTransId="{244F9C86-88F5-4C7B-BF49-4E86A61D93A5}"/>
    <dgm:cxn modelId="{FF7881A8-039B-4AAA-AA74-060FE7E1F2A4}" type="presOf" srcId="{2E12DA45-5A87-4BD9-A682-F6797C54EB4E}" destId="{59161D0F-B176-4046-988A-E9F94AC13BA5}" srcOrd="0" destOrd="0" presId="urn:microsoft.com/office/officeart/2005/8/layout/default"/>
    <dgm:cxn modelId="{72061DB2-4AA8-45C5-A217-2DB27CBC1263}" srcId="{1AB6E8E1-DBD7-4C65-8FFA-B8299C7C26BF}" destId="{8BA9C39D-66BB-490E-B155-AC97D406E6F5}" srcOrd="3" destOrd="0" parTransId="{56882B49-42A6-437F-AEB7-4F29C44177FC}" sibTransId="{615A54C0-93F1-480D-A771-61CE6A4B1721}"/>
    <dgm:cxn modelId="{45A832B2-3EB7-4132-9F9C-553D6BE400B3}" srcId="{1AB6E8E1-DBD7-4C65-8FFA-B8299C7C26BF}" destId="{A668253A-9969-4C7D-A1BB-391F82E147F0}" srcOrd="1" destOrd="0" parTransId="{130BDB3D-8F0D-4330-B050-3FF195E303A4}" sibTransId="{AE47CE8E-A0A8-4A25-AE29-D6954000B17E}"/>
    <dgm:cxn modelId="{0107EADD-9100-4327-9AFD-6839CE5C7534}" type="presOf" srcId="{9C96E608-BB78-461A-8862-195D650B4C23}" destId="{D4B26659-2059-4A1F-81B5-83D3E9CA4C78}" srcOrd="0" destOrd="0" presId="urn:microsoft.com/office/officeart/2005/8/layout/default"/>
    <dgm:cxn modelId="{304FBCEA-63B9-41CE-8598-FFFBFC45DFDC}" type="presOf" srcId="{60472A3B-1F1A-4424-8229-806D1FADDCF0}" destId="{840AEAA7-A276-4EF7-AEC6-E7AF20DCB2E1}" srcOrd="0" destOrd="0" presId="urn:microsoft.com/office/officeart/2005/8/layout/default"/>
    <dgm:cxn modelId="{B223D6F1-D035-4315-9B0F-AB0B080AA9F1}" type="presOf" srcId="{93326728-933F-46CC-BBE7-CE8D6C1A5C29}" destId="{59EA98A8-DBA4-4042-9585-32AC764604EF}" srcOrd="0" destOrd="0" presId="urn:microsoft.com/office/officeart/2005/8/layout/default"/>
    <dgm:cxn modelId="{D7F405FA-0841-4802-9C00-9B4D4B7F813E}" type="presOf" srcId="{65C6931C-E530-4019-80C0-051A016689DD}" destId="{05DD863A-030B-4A46-B1DC-C139BEF78168}" srcOrd="0" destOrd="0" presId="urn:microsoft.com/office/officeart/2005/8/layout/default"/>
    <dgm:cxn modelId="{087E5AFB-4488-4571-9619-6E604F382EFA}" srcId="{1AB6E8E1-DBD7-4C65-8FFA-B8299C7C26BF}" destId="{93326728-933F-46CC-BBE7-CE8D6C1A5C29}" srcOrd="11" destOrd="0" parTransId="{9B4BCE4D-5DE0-4F30-B95F-D35A9678A0F2}" sibTransId="{942CB8F5-90B3-4DE6-98E2-47A84E634C2F}"/>
    <dgm:cxn modelId="{82520888-69C7-4AD0-9C1B-791BE1A01EDD}" type="presParOf" srcId="{97DC38C0-067B-4A6D-BC50-C0D57E9F4BE9}" destId="{53345A75-DBCC-4F17-B17E-22394E4E0DCA}" srcOrd="0" destOrd="0" presId="urn:microsoft.com/office/officeart/2005/8/layout/default"/>
    <dgm:cxn modelId="{7B032126-FDB7-4F19-8245-08836E076682}" type="presParOf" srcId="{97DC38C0-067B-4A6D-BC50-C0D57E9F4BE9}" destId="{B8538CF7-FB28-46A0-B203-6756FD63B920}" srcOrd="1" destOrd="0" presId="urn:microsoft.com/office/officeart/2005/8/layout/default"/>
    <dgm:cxn modelId="{765C7528-5210-4379-A3EE-3E45CCA1CE13}" type="presParOf" srcId="{97DC38C0-067B-4A6D-BC50-C0D57E9F4BE9}" destId="{A982A9F9-2662-46B2-A1DA-A533E2EF2032}" srcOrd="2" destOrd="0" presId="urn:microsoft.com/office/officeart/2005/8/layout/default"/>
    <dgm:cxn modelId="{6C2D902E-5615-401A-99B2-C63AA9DF67CD}" type="presParOf" srcId="{97DC38C0-067B-4A6D-BC50-C0D57E9F4BE9}" destId="{88C5F846-476F-43D0-88A4-E0A856658A40}" srcOrd="3" destOrd="0" presId="urn:microsoft.com/office/officeart/2005/8/layout/default"/>
    <dgm:cxn modelId="{AFF8D258-ECCC-40DA-AA50-024DFF84D4CA}" type="presParOf" srcId="{97DC38C0-067B-4A6D-BC50-C0D57E9F4BE9}" destId="{05DD863A-030B-4A46-B1DC-C139BEF78168}" srcOrd="4" destOrd="0" presId="urn:microsoft.com/office/officeart/2005/8/layout/default"/>
    <dgm:cxn modelId="{27383BDC-7008-4EF9-9B85-14C5A52F9FF1}" type="presParOf" srcId="{97DC38C0-067B-4A6D-BC50-C0D57E9F4BE9}" destId="{E0EBE904-3411-4FFE-8DAF-E349175AAF23}" srcOrd="5" destOrd="0" presId="urn:microsoft.com/office/officeart/2005/8/layout/default"/>
    <dgm:cxn modelId="{2D15D3A2-CCF6-481A-8399-8B2113A797E8}" type="presParOf" srcId="{97DC38C0-067B-4A6D-BC50-C0D57E9F4BE9}" destId="{1B967237-FC72-4710-8038-98B170CC5120}" srcOrd="6" destOrd="0" presId="urn:microsoft.com/office/officeart/2005/8/layout/default"/>
    <dgm:cxn modelId="{F7108A63-01CB-4F76-9678-61042535A5E5}" type="presParOf" srcId="{97DC38C0-067B-4A6D-BC50-C0D57E9F4BE9}" destId="{5CC8D619-D3E1-4282-B468-A8E14E3BF230}" srcOrd="7" destOrd="0" presId="urn:microsoft.com/office/officeart/2005/8/layout/default"/>
    <dgm:cxn modelId="{3CCFAE82-C59D-4BD7-BBF5-C6A22F0FDC68}" type="presParOf" srcId="{97DC38C0-067B-4A6D-BC50-C0D57E9F4BE9}" destId="{D4B26659-2059-4A1F-81B5-83D3E9CA4C78}" srcOrd="8" destOrd="0" presId="urn:microsoft.com/office/officeart/2005/8/layout/default"/>
    <dgm:cxn modelId="{E5A2CEF1-B7B7-41C4-86DA-A9D2AAABBA4C}" type="presParOf" srcId="{97DC38C0-067B-4A6D-BC50-C0D57E9F4BE9}" destId="{679A3511-3869-42F3-816A-5E355AA35034}" srcOrd="9" destOrd="0" presId="urn:microsoft.com/office/officeart/2005/8/layout/default"/>
    <dgm:cxn modelId="{1FDAD7B6-B7F1-44FB-89A3-321BDF0133CF}" type="presParOf" srcId="{97DC38C0-067B-4A6D-BC50-C0D57E9F4BE9}" destId="{435DF197-ABE1-45E9-946E-005D5657F86A}" srcOrd="10" destOrd="0" presId="urn:microsoft.com/office/officeart/2005/8/layout/default"/>
    <dgm:cxn modelId="{8F5C1E6D-E214-4B6D-A53D-49676CA7741F}" type="presParOf" srcId="{97DC38C0-067B-4A6D-BC50-C0D57E9F4BE9}" destId="{FE11351B-33A7-4449-B2E4-36F42E09A932}" srcOrd="11" destOrd="0" presId="urn:microsoft.com/office/officeart/2005/8/layout/default"/>
    <dgm:cxn modelId="{2D2E0259-F0A0-4260-81CB-D90E9E6FD7C7}" type="presParOf" srcId="{97DC38C0-067B-4A6D-BC50-C0D57E9F4BE9}" destId="{840AEAA7-A276-4EF7-AEC6-E7AF20DCB2E1}" srcOrd="12" destOrd="0" presId="urn:microsoft.com/office/officeart/2005/8/layout/default"/>
    <dgm:cxn modelId="{C3896A98-A3E4-4792-B6FC-48C1F6B887E8}" type="presParOf" srcId="{97DC38C0-067B-4A6D-BC50-C0D57E9F4BE9}" destId="{6D2331F7-2C9A-4529-A42D-A850E7614EDB}" srcOrd="13" destOrd="0" presId="urn:microsoft.com/office/officeart/2005/8/layout/default"/>
    <dgm:cxn modelId="{4ACD6111-1D89-4BBB-AA54-A9948A3D2F35}" type="presParOf" srcId="{97DC38C0-067B-4A6D-BC50-C0D57E9F4BE9}" destId="{4A409A5C-89F2-418A-A56D-F3CFCA534FB5}" srcOrd="14" destOrd="0" presId="urn:microsoft.com/office/officeart/2005/8/layout/default"/>
    <dgm:cxn modelId="{CAC055B0-0884-4CD9-ADA8-2A1AD7489878}" type="presParOf" srcId="{97DC38C0-067B-4A6D-BC50-C0D57E9F4BE9}" destId="{46AD94CA-1197-4C2E-9D31-FC571AF0904B}" srcOrd="15" destOrd="0" presId="urn:microsoft.com/office/officeart/2005/8/layout/default"/>
    <dgm:cxn modelId="{D20D2258-DDA1-4B6D-8C63-0ACEA19126F7}" type="presParOf" srcId="{97DC38C0-067B-4A6D-BC50-C0D57E9F4BE9}" destId="{59161D0F-B176-4046-988A-E9F94AC13BA5}" srcOrd="16" destOrd="0" presId="urn:microsoft.com/office/officeart/2005/8/layout/default"/>
    <dgm:cxn modelId="{1E8B33CE-31D8-4458-9693-1A36868C56CF}" type="presParOf" srcId="{97DC38C0-067B-4A6D-BC50-C0D57E9F4BE9}" destId="{8F0CDA83-0F9F-488A-AF3B-78C14F60C600}" srcOrd="17" destOrd="0" presId="urn:microsoft.com/office/officeart/2005/8/layout/default"/>
    <dgm:cxn modelId="{48055249-131C-410A-B829-0A8CBA04B00A}" type="presParOf" srcId="{97DC38C0-067B-4A6D-BC50-C0D57E9F4BE9}" destId="{1574BA85-9FB9-484E-A494-7F55BB3D141C}" srcOrd="18" destOrd="0" presId="urn:microsoft.com/office/officeart/2005/8/layout/default"/>
    <dgm:cxn modelId="{F9C559EF-59B4-486D-A9A0-C73351B48942}" type="presParOf" srcId="{97DC38C0-067B-4A6D-BC50-C0D57E9F4BE9}" destId="{0B39A51E-9016-4803-8168-F6D38BA1E810}" srcOrd="19" destOrd="0" presId="urn:microsoft.com/office/officeart/2005/8/layout/default"/>
    <dgm:cxn modelId="{895916C1-E010-472D-AFDE-E904935CE963}" type="presParOf" srcId="{97DC38C0-067B-4A6D-BC50-C0D57E9F4BE9}" destId="{1C3BD2CB-6544-4B24-A7C5-8330586388C8}" srcOrd="20" destOrd="0" presId="urn:microsoft.com/office/officeart/2005/8/layout/default"/>
    <dgm:cxn modelId="{D332BD13-0760-4672-9D9B-C203E7B151F6}" type="presParOf" srcId="{97DC38C0-067B-4A6D-BC50-C0D57E9F4BE9}" destId="{A00C04A2-207D-4F2E-ACD7-27897A3697EA}" srcOrd="21" destOrd="0" presId="urn:microsoft.com/office/officeart/2005/8/layout/default"/>
    <dgm:cxn modelId="{C11AA75E-EE79-4ADA-B757-3D3E428ADD6D}" type="presParOf" srcId="{97DC38C0-067B-4A6D-BC50-C0D57E9F4BE9}" destId="{59EA98A8-DBA4-4042-9585-32AC764604EF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345A75-DBCC-4F17-B17E-22394E4E0DCA}">
      <dsp:nvSpPr>
        <dsp:cNvPr id="0" name=""/>
        <dsp:cNvSpPr/>
      </dsp:nvSpPr>
      <dsp:spPr>
        <a:xfrm>
          <a:off x="2570" y="200599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Vánoční finanční dar členům aktuálně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2000 Kč</a:t>
          </a:r>
          <a:endParaRPr lang="en-US" sz="1800" kern="1200" dirty="0"/>
        </a:p>
      </dsp:txBody>
      <dsp:txXfrm>
        <a:off x="2570" y="200599"/>
        <a:ext cx="2039363" cy="1223617"/>
      </dsp:txXfrm>
    </dsp:sp>
    <dsp:sp modelId="{A982A9F9-2662-46B2-A1DA-A533E2EF2032}">
      <dsp:nvSpPr>
        <dsp:cNvPr id="0" name=""/>
        <dsp:cNvSpPr/>
      </dsp:nvSpPr>
      <dsp:spPr>
        <a:xfrm>
          <a:off x="2245870" y="200599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Potravinový poukaz v hodnotě </a:t>
          </a:r>
          <a:r>
            <a:rPr lang="cs-CZ" sz="1800" b="1" kern="1200"/>
            <a:t>500 Kč</a:t>
          </a:r>
          <a:r>
            <a:rPr lang="cs-CZ" sz="1800" kern="1200"/>
            <a:t>, odborářům sloužícím na Štědrý den </a:t>
          </a:r>
          <a:endParaRPr lang="en-US" sz="1800" kern="1200"/>
        </a:p>
      </dsp:txBody>
      <dsp:txXfrm>
        <a:off x="2245870" y="200599"/>
        <a:ext cx="2039363" cy="1223617"/>
      </dsp:txXfrm>
    </dsp:sp>
    <dsp:sp modelId="{05DD863A-030B-4A46-B1DC-C139BEF78168}">
      <dsp:nvSpPr>
        <dsp:cNvPr id="0" name=""/>
        <dsp:cNvSpPr/>
      </dsp:nvSpPr>
      <dsp:spPr>
        <a:xfrm>
          <a:off x="4489169" y="200599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Dárkový poukaz v hodnotě </a:t>
          </a:r>
          <a:r>
            <a:rPr lang="cs-CZ" sz="1800" b="1" kern="1200"/>
            <a:t>500 Kč</a:t>
          </a:r>
          <a:r>
            <a:rPr lang="cs-CZ" sz="1800" kern="1200"/>
            <a:t> ke dni matek </a:t>
          </a:r>
          <a:endParaRPr lang="en-US" sz="1800" kern="1200"/>
        </a:p>
      </dsp:txBody>
      <dsp:txXfrm>
        <a:off x="4489169" y="200599"/>
        <a:ext cx="2039363" cy="1223617"/>
      </dsp:txXfrm>
    </dsp:sp>
    <dsp:sp modelId="{1B967237-FC72-4710-8038-98B170CC5120}">
      <dsp:nvSpPr>
        <dsp:cNvPr id="0" name=""/>
        <dsp:cNvSpPr/>
      </dsp:nvSpPr>
      <dsp:spPr>
        <a:xfrm>
          <a:off x="6732469" y="200599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/>
            <a:t>Příspěvky na dětskou rekreaci</a:t>
          </a:r>
          <a:r>
            <a:rPr lang="cs-CZ" sz="1800" kern="1200" dirty="0"/>
            <a:t> do </a:t>
          </a:r>
          <a:r>
            <a:rPr lang="cs-CZ" sz="1800" b="1" kern="1200" dirty="0"/>
            <a:t>výše 2000 Kč</a:t>
          </a:r>
          <a:endParaRPr lang="en-US" sz="1800" kern="1200" dirty="0"/>
        </a:p>
      </dsp:txBody>
      <dsp:txXfrm>
        <a:off x="6732469" y="200599"/>
        <a:ext cx="2039363" cy="1223617"/>
      </dsp:txXfrm>
    </dsp:sp>
    <dsp:sp modelId="{D4B26659-2059-4A1F-81B5-83D3E9CA4C78}">
      <dsp:nvSpPr>
        <dsp:cNvPr id="0" name=""/>
        <dsp:cNvSpPr/>
      </dsp:nvSpPr>
      <dsp:spPr>
        <a:xfrm>
          <a:off x="2570" y="1628153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Odměna </a:t>
          </a:r>
          <a:r>
            <a:rPr lang="cs-CZ" sz="1800" b="1" kern="1200" dirty="0"/>
            <a:t>2000 Kč</a:t>
          </a:r>
          <a:r>
            <a:rPr lang="cs-CZ" sz="1800" kern="1200" dirty="0"/>
            <a:t> při narození dítěte</a:t>
          </a:r>
          <a:endParaRPr lang="en-US" sz="1800" kern="1200" dirty="0"/>
        </a:p>
      </dsp:txBody>
      <dsp:txXfrm>
        <a:off x="2570" y="1628153"/>
        <a:ext cx="2039363" cy="1223617"/>
      </dsp:txXfrm>
    </dsp:sp>
    <dsp:sp modelId="{435DF197-ABE1-45E9-946E-005D5657F86A}">
      <dsp:nvSpPr>
        <dsp:cNvPr id="0" name=""/>
        <dsp:cNvSpPr/>
      </dsp:nvSpPr>
      <dsp:spPr>
        <a:xfrm>
          <a:off x="2245870" y="1628153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/>
            <a:t>Odměna při odchodu do důchodu </a:t>
          </a:r>
          <a:r>
            <a:rPr lang="cs-CZ" sz="1800" b="1" kern="1200"/>
            <a:t>1000 Kč</a:t>
          </a:r>
          <a:endParaRPr lang="en-US" sz="1800" kern="1200"/>
        </a:p>
      </dsp:txBody>
      <dsp:txXfrm>
        <a:off x="2245870" y="1628153"/>
        <a:ext cx="2039363" cy="1223617"/>
      </dsp:txXfrm>
    </dsp:sp>
    <dsp:sp modelId="{840AEAA7-A276-4EF7-AEC6-E7AF20DCB2E1}">
      <dsp:nvSpPr>
        <dsp:cNvPr id="0" name=""/>
        <dsp:cNvSpPr/>
      </dsp:nvSpPr>
      <dsp:spPr>
        <a:xfrm>
          <a:off x="4489169" y="1628153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Odměna dárcům krve </a:t>
          </a:r>
          <a:r>
            <a:rPr lang="cs-CZ" sz="1800" b="1" kern="1200" dirty="0"/>
            <a:t>300 Kč</a:t>
          </a:r>
          <a:r>
            <a:rPr lang="cs-CZ" sz="1800" kern="1200" dirty="0"/>
            <a:t> za odběr</a:t>
          </a:r>
          <a:endParaRPr lang="en-US" sz="1800" kern="1200" dirty="0"/>
        </a:p>
      </dsp:txBody>
      <dsp:txXfrm>
        <a:off x="4489169" y="1628153"/>
        <a:ext cx="2039363" cy="1223617"/>
      </dsp:txXfrm>
    </dsp:sp>
    <dsp:sp modelId="{4A409A5C-89F2-418A-A56D-F3CFCA534FB5}">
      <dsp:nvSpPr>
        <dsp:cNvPr id="0" name=""/>
        <dsp:cNvSpPr/>
      </dsp:nvSpPr>
      <dsp:spPr>
        <a:xfrm>
          <a:off x="6732469" y="1628153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Právní pomoc přes ČMKOS</a:t>
          </a:r>
          <a:endParaRPr lang="en-US" sz="1800" kern="1200" dirty="0"/>
        </a:p>
      </dsp:txBody>
      <dsp:txXfrm>
        <a:off x="6732469" y="1628153"/>
        <a:ext cx="2039363" cy="1223617"/>
      </dsp:txXfrm>
    </dsp:sp>
    <dsp:sp modelId="{59161D0F-B176-4046-988A-E9F94AC13BA5}">
      <dsp:nvSpPr>
        <dsp:cNvPr id="0" name=""/>
        <dsp:cNvSpPr/>
      </dsp:nvSpPr>
      <dsp:spPr>
        <a:xfrm>
          <a:off x="2570" y="3055707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Slevy s registrací </a:t>
          </a:r>
          <a:r>
            <a:rPr lang="cs-CZ" sz="1800" kern="1200" dirty="0">
              <a:solidFill>
                <a:schemeClr val="accent1">
                  <a:lumMod val="20000"/>
                  <a:lumOff val="80000"/>
                </a:schemeClr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www.odboryplus.cz</a:t>
          </a:r>
          <a:endParaRPr lang="en-US" sz="1800" kern="1200" dirty="0">
            <a:solidFill>
              <a:schemeClr val="accent1">
                <a:lumMod val="20000"/>
                <a:lumOff val="80000"/>
              </a:schemeClr>
            </a:solidFill>
          </a:endParaRPr>
        </a:p>
      </dsp:txBody>
      <dsp:txXfrm>
        <a:off x="2570" y="3055707"/>
        <a:ext cx="2039363" cy="1223617"/>
      </dsp:txXfrm>
    </dsp:sp>
    <dsp:sp modelId="{1574BA85-9FB9-484E-A494-7F55BB3D141C}">
      <dsp:nvSpPr>
        <dsp:cNvPr id="0" name=""/>
        <dsp:cNvSpPr/>
      </dsp:nvSpPr>
      <dsp:spPr>
        <a:xfrm>
          <a:off x="2213016" y="3060137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Ubytování v Praze a Bechyni</a:t>
          </a:r>
        </a:p>
      </dsp:txBody>
      <dsp:txXfrm>
        <a:off x="2213016" y="3060137"/>
        <a:ext cx="2039363" cy="1223617"/>
      </dsp:txXfrm>
    </dsp:sp>
    <dsp:sp modelId="{1C3BD2CB-6544-4B24-A7C5-8330586388C8}">
      <dsp:nvSpPr>
        <dsp:cNvPr id="0" name=""/>
        <dsp:cNvSpPr/>
      </dsp:nvSpPr>
      <dsp:spPr>
        <a:xfrm>
          <a:off x="4496083" y="3083618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Odborový podpůrný fond</a:t>
          </a:r>
        </a:p>
      </dsp:txBody>
      <dsp:txXfrm>
        <a:off x="4496083" y="3083618"/>
        <a:ext cx="2039363" cy="1223617"/>
      </dsp:txXfrm>
    </dsp:sp>
    <dsp:sp modelId="{59EA98A8-DBA4-4042-9585-32AC764604EF}">
      <dsp:nvSpPr>
        <dsp:cNvPr id="0" name=""/>
        <dsp:cNvSpPr/>
      </dsp:nvSpPr>
      <dsp:spPr>
        <a:xfrm>
          <a:off x="6732469" y="3055707"/>
          <a:ext cx="2039363" cy="12236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Odškodnění při vážném pracovním úrazu</a:t>
          </a:r>
        </a:p>
      </dsp:txBody>
      <dsp:txXfrm>
        <a:off x="6732469" y="3055707"/>
        <a:ext cx="2039363" cy="12236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AB3A824-1A51-4B26-AD58-A6D8E14F6C04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4914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86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59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74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5135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58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8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57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50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863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CBC1C18-307B-4F68-A007-B5B542270E8D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82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CFCE0617-4219-0EBB-156E-C6B682736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Benefity pro odboráře</a:t>
            </a:r>
          </a:p>
        </p:txBody>
      </p:sp>
      <p:graphicFrame>
        <p:nvGraphicFramePr>
          <p:cNvPr id="6" name="Zástupný obsah 3">
            <a:extLst>
              <a:ext uri="{FF2B5EF4-FFF2-40B4-BE49-F238E27FC236}">
                <a16:creationId xmlns:a16="http://schemas.microsoft.com/office/drawing/2014/main" id="{83A2EF0B-C336-6CE0-36AC-A026CFBAD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2681457"/>
              </p:ext>
            </p:extLst>
          </p:nvPr>
        </p:nvGraphicFramePr>
        <p:xfrm>
          <a:off x="1023938" y="1828800"/>
          <a:ext cx="8774403" cy="4479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96012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84</Words>
  <Application>Microsoft Office PowerPoint</Application>
  <PresentationFormat>Širokoúhlá obrazovka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Integrál</vt:lpstr>
      <vt:lpstr>Benefity pro odboráře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Benefity pro odboráře</dc:title>
  <dc:creator>Králová Jana</dc:creator>
  <cp:lastModifiedBy>Králová Jana</cp:lastModifiedBy>
  <cp:revision>1</cp:revision>
  <dcterms:created xsi:type="dcterms:W3CDTF">2024-02-20T08:13:44Z</dcterms:created>
  <dcterms:modified xsi:type="dcterms:W3CDTF">2024-02-20T08:28:46Z</dcterms:modified>
</cp:coreProperties>
</file>